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71389-CBA9-43DD-9E56-8D9BB10EC3B1}" type="datetimeFigureOut">
              <a:rPr lang="en-GB" smtClean="0"/>
              <a:t>16/02/2012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2B47E-41B4-4CB7-96CC-F8C4B5DA97F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WOC 2015 </a:t>
            </a:r>
            <a:br>
              <a:rPr lang="en-GB" dirty="0" smtClean="0"/>
            </a:br>
            <a:r>
              <a:rPr lang="en-GB" dirty="0" smtClean="0"/>
              <a:t>Legacy and Development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Hilary Quick</a:t>
            </a:r>
          </a:p>
          <a:p>
            <a:r>
              <a:rPr lang="en-GB" dirty="0" smtClean="0"/>
              <a:t>Ed Nicholas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600200"/>
            <a:ext cx="6995120" cy="45259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What will they look like?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When will we notice them?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Where will we see them?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r>
              <a:rPr lang="en-GB" sz="5400" dirty="0" smtClean="0"/>
              <a:t>no “one size fits all”</a:t>
            </a:r>
            <a:endParaRPr lang="en-GB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r>
              <a:rPr lang="en-GB" sz="4800" dirty="0" smtClean="0"/>
              <a:t>WHO will benefit from it?</a:t>
            </a:r>
            <a:endParaRPr lang="en-GB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should be done for this group?</a:t>
            </a:r>
          </a:p>
          <a:p>
            <a:r>
              <a:rPr lang="en-GB" dirty="0" smtClean="0"/>
              <a:t>WHO should do it?</a:t>
            </a:r>
          </a:p>
          <a:p>
            <a:r>
              <a:rPr lang="en-GB" dirty="0" smtClean="0"/>
              <a:t>WHEN should it be done?</a:t>
            </a:r>
          </a:p>
          <a:p>
            <a:r>
              <a:rPr lang="en-GB" dirty="0" smtClean="0"/>
              <a:t>RESOURCES needed</a:t>
            </a:r>
          </a:p>
          <a:p>
            <a:r>
              <a:rPr lang="en-GB" dirty="0" smtClean="0"/>
              <a:t>WHAT  could present a barrier?</a:t>
            </a:r>
          </a:p>
          <a:p>
            <a:r>
              <a:rPr lang="en-GB" dirty="0" smtClean="0"/>
              <a:t>OTHER COMMENTS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66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WOC 2015  Legacy and Development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WOC 2015  Legacy and Development</dc:title>
  <dc:creator>PC User</dc:creator>
  <cp:lastModifiedBy>Janine White</cp:lastModifiedBy>
  <cp:revision>2</cp:revision>
  <dcterms:created xsi:type="dcterms:W3CDTF">2012-02-05T07:23:24Z</dcterms:created>
  <dcterms:modified xsi:type="dcterms:W3CDTF">2012-02-16T16:57:20Z</dcterms:modified>
</cp:coreProperties>
</file>